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163"/>
  </p:notesMasterIdLst>
  <p:sldIdLst>
    <p:sldId id="257" r:id="rId2"/>
    <p:sldId id="278" r:id="rId3"/>
    <p:sldId id="279" r:id="rId4"/>
    <p:sldId id="281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  <p:sldId id="346" r:id="rId71"/>
    <p:sldId id="347" r:id="rId72"/>
    <p:sldId id="348" r:id="rId73"/>
    <p:sldId id="349" r:id="rId74"/>
    <p:sldId id="350" r:id="rId75"/>
    <p:sldId id="351" r:id="rId76"/>
    <p:sldId id="352" r:id="rId77"/>
    <p:sldId id="353" r:id="rId78"/>
    <p:sldId id="354" r:id="rId79"/>
    <p:sldId id="355" r:id="rId80"/>
    <p:sldId id="356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4" r:id="rId89"/>
    <p:sldId id="365" r:id="rId90"/>
    <p:sldId id="366" r:id="rId91"/>
    <p:sldId id="367" r:id="rId92"/>
    <p:sldId id="368" r:id="rId93"/>
    <p:sldId id="369" r:id="rId94"/>
    <p:sldId id="370" r:id="rId95"/>
    <p:sldId id="371" r:id="rId96"/>
    <p:sldId id="372" r:id="rId97"/>
    <p:sldId id="373" r:id="rId98"/>
    <p:sldId id="374" r:id="rId99"/>
    <p:sldId id="375" r:id="rId100"/>
    <p:sldId id="376" r:id="rId101"/>
    <p:sldId id="377" r:id="rId102"/>
    <p:sldId id="378" r:id="rId103"/>
    <p:sldId id="379" r:id="rId104"/>
    <p:sldId id="380" r:id="rId105"/>
    <p:sldId id="381" r:id="rId106"/>
    <p:sldId id="382" r:id="rId107"/>
    <p:sldId id="383" r:id="rId108"/>
    <p:sldId id="384" r:id="rId109"/>
    <p:sldId id="385" r:id="rId110"/>
    <p:sldId id="386" r:id="rId111"/>
    <p:sldId id="387" r:id="rId112"/>
    <p:sldId id="388" r:id="rId113"/>
    <p:sldId id="389" r:id="rId114"/>
    <p:sldId id="390" r:id="rId115"/>
    <p:sldId id="391" r:id="rId116"/>
    <p:sldId id="392" r:id="rId117"/>
    <p:sldId id="393" r:id="rId118"/>
    <p:sldId id="394" r:id="rId119"/>
    <p:sldId id="395" r:id="rId120"/>
    <p:sldId id="396" r:id="rId121"/>
    <p:sldId id="397" r:id="rId122"/>
    <p:sldId id="398" r:id="rId123"/>
    <p:sldId id="399" r:id="rId124"/>
    <p:sldId id="400" r:id="rId125"/>
    <p:sldId id="401" r:id="rId126"/>
    <p:sldId id="402" r:id="rId127"/>
    <p:sldId id="403" r:id="rId128"/>
    <p:sldId id="404" r:id="rId129"/>
    <p:sldId id="405" r:id="rId130"/>
    <p:sldId id="406" r:id="rId131"/>
    <p:sldId id="407" r:id="rId132"/>
    <p:sldId id="408" r:id="rId133"/>
    <p:sldId id="409" r:id="rId134"/>
    <p:sldId id="410" r:id="rId135"/>
    <p:sldId id="411" r:id="rId136"/>
    <p:sldId id="412" r:id="rId137"/>
    <p:sldId id="413" r:id="rId138"/>
    <p:sldId id="414" r:id="rId139"/>
    <p:sldId id="415" r:id="rId140"/>
    <p:sldId id="416" r:id="rId141"/>
    <p:sldId id="417" r:id="rId142"/>
    <p:sldId id="418" r:id="rId143"/>
    <p:sldId id="419" r:id="rId144"/>
    <p:sldId id="420" r:id="rId145"/>
    <p:sldId id="421" r:id="rId146"/>
    <p:sldId id="422" r:id="rId147"/>
    <p:sldId id="423" r:id="rId148"/>
    <p:sldId id="424" r:id="rId149"/>
    <p:sldId id="425" r:id="rId150"/>
    <p:sldId id="426" r:id="rId151"/>
    <p:sldId id="427" r:id="rId152"/>
    <p:sldId id="428" r:id="rId153"/>
    <p:sldId id="429" r:id="rId154"/>
    <p:sldId id="430" r:id="rId155"/>
    <p:sldId id="431" r:id="rId156"/>
    <p:sldId id="432" r:id="rId157"/>
    <p:sldId id="433" r:id="rId158"/>
    <p:sldId id="434" r:id="rId159"/>
    <p:sldId id="435" r:id="rId160"/>
    <p:sldId id="436" r:id="rId161"/>
    <p:sldId id="437" r:id="rId1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6"/>
    <p:restoredTop sz="94599"/>
  </p:normalViewPr>
  <p:slideViewPr>
    <p:cSldViewPr snapToGrid="0" snapToObjects="1" showGuides="1">
      <p:cViewPr varScale="1">
        <p:scale>
          <a:sx n="107" d="100"/>
          <a:sy n="107" d="100"/>
        </p:scale>
        <p:origin x="17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6FCDB-A95D-3C40-B332-8D35ABE6B115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0943-AE4A-E948-91FA-9CB05BBD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9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B00F-3466-5D49-A64D-EBB420A22E1D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FE8-01EA-744C-BEF7-4A8DE18C4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C71BFD-2053-9A41-B940-1FB6AE51F7F7}" type="datetimeFigureOut">
              <a:rPr lang="en-US" smtClean="0"/>
              <a:t>2/2/22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CCB7006-8D36-FC43-8D7A-290CABF21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5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521" y="1636551"/>
            <a:ext cx="8825659" cy="1788704"/>
          </a:xfrm>
        </p:spPr>
        <p:txBody>
          <a:bodyPr/>
          <a:lstStyle/>
          <a:p>
            <a:r>
              <a:rPr lang="en-US" sz="7200" dirty="0">
                <a:latin typeface="Chalkboard" charset="0"/>
                <a:ea typeface="Chalkboard" charset="0"/>
                <a:cs typeface="Chalkboard" charset="0"/>
              </a:rPr>
              <a:t>Red Word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Orton </a:t>
            </a:r>
            <a:r>
              <a:rPr lang="en-US" sz="2400" dirty="0" err="1">
                <a:latin typeface="Chalkboard" charset="0"/>
                <a:ea typeface="Chalkboard" charset="0"/>
                <a:cs typeface="Chalkboard" charset="0"/>
              </a:rPr>
              <a:t>Gillingham</a:t>
            </a:r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 Online Academy </a:t>
            </a:r>
          </a:p>
        </p:txBody>
      </p:sp>
    </p:spTree>
    <p:extLst>
      <p:ext uri="{BB962C8B-B14F-4D97-AF65-F5344CB8AC3E}">
        <p14:creationId xmlns:p14="http://schemas.microsoft.com/office/powerpoint/2010/main" val="8281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21160176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city</a:t>
            </a:r>
          </a:p>
        </p:txBody>
      </p:sp>
    </p:spTree>
    <p:extLst>
      <p:ext uri="{BB962C8B-B14F-4D97-AF65-F5344CB8AC3E}">
        <p14:creationId xmlns:p14="http://schemas.microsoft.com/office/powerpoint/2010/main" val="37334409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21653326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bury</a:t>
            </a:r>
          </a:p>
        </p:txBody>
      </p:sp>
    </p:spTree>
    <p:extLst>
      <p:ext uri="{BB962C8B-B14F-4D97-AF65-F5344CB8AC3E}">
        <p14:creationId xmlns:p14="http://schemas.microsoft.com/office/powerpoint/2010/main" val="416081601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odd</a:t>
            </a:r>
          </a:p>
        </p:txBody>
      </p:sp>
    </p:spTree>
    <p:extLst>
      <p:ext uri="{BB962C8B-B14F-4D97-AF65-F5344CB8AC3E}">
        <p14:creationId xmlns:p14="http://schemas.microsoft.com/office/powerpoint/2010/main" val="9919952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egg</a:t>
            </a:r>
          </a:p>
        </p:txBody>
      </p:sp>
    </p:spTree>
    <p:extLst>
      <p:ext uri="{BB962C8B-B14F-4D97-AF65-F5344CB8AC3E}">
        <p14:creationId xmlns:p14="http://schemas.microsoft.com/office/powerpoint/2010/main" val="10319767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yolk</a:t>
            </a:r>
          </a:p>
        </p:txBody>
      </p:sp>
    </p:spTree>
    <p:extLst>
      <p:ext uri="{BB962C8B-B14F-4D97-AF65-F5344CB8AC3E}">
        <p14:creationId xmlns:p14="http://schemas.microsoft.com/office/powerpoint/2010/main" val="31785171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fold</a:t>
            </a:r>
          </a:p>
        </p:txBody>
      </p:sp>
    </p:spTree>
    <p:extLst>
      <p:ext uri="{BB962C8B-B14F-4D97-AF65-F5344CB8AC3E}">
        <p14:creationId xmlns:p14="http://schemas.microsoft.com/office/powerpoint/2010/main" val="341529511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35871207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eye</a:t>
            </a:r>
          </a:p>
        </p:txBody>
      </p:sp>
    </p:spTree>
    <p:extLst>
      <p:ext uri="{BB962C8B-B14F-4D97-AF65-F5344CB8AC3E}">
        <p14:creationId xmlns:p14="http://schemas.microsoft.com/office/powerpoint/2010/main" val="286136805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heart</a:t>
            </a:r>
          </a:p>
        </p:txBody>
      </p:sp>
    </p:spTree>
    <p:extLst>
      <p:ext uri="{BB962C8B-B14F-4D97-AF65-F5344CB8AC3E}">
        <p14:creationId xmlns:p14="http://schemas.microsoft.com/office/powerpoint/2010/main" val="428497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375296736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164" y="1742124"/>
            <a:ext cx="9397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stomach</a:t>
            </a:r>
          </a:p>
        </p:txBody>
      </p:sp>
    </p:spTree>
    <p:extLst>
      <p:ext uri="{BB962C8B-B14F-4D97-AF65-F5344CB8AC3E}">
        <p14:creationId xmlns:p14="http://schemas.microsoft.com/office/powerpoint/2010/main" val="422477560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1434450"/>
            <a:ext cx="969626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toward</a:t>
            </a:r>
          </a:p>
        </p:txBody>
      </p:sp>
    </p:spTree>
    <p:extLst>
      <p:ext uri="{BB962C8B-B14F-4D97-AF65-F5344CB8AC3E}">
        <p14:creationId xmlns:p14="http://schemas.microsoft.com/office/powerpoint/2010/main" val="30976002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362" y="1446029"/>
            <a:ext cx="95785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30124576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soft</a:t>
            </a:r>
          </a:p>
        </p:txBody>
      </p:sp>
    </p:spTree>
    <p:extLst>
      <p:ext uri="{BB962C8B-B14F-4D97-AF65-F5344CB8AC3E}">
        <p14:creationId xmlns:p14="http://schemas.microsoft.com/office/powerpoint/2010/main" val="190205618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wind</a:t>
            </a:r>
          </a:p>
        </p:txBody>
      </p:sp>
    </p:spTree>
    <p:extLst>
      <p:ext uri="{BB962C8B-B14F-4D97-AF65-F5344CB8AC3E}">
        <p14:creationId xmlns:p14="http://schemas.microsoft.com/office/powerpoint/2010/main" val="12824974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507" y="1459230"/>
            <a:ext cx="971436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beauty</a:t>
            </a:r>
          </a:p>
        </p:txBody>
      </p:sp>
    </p:spTree>
    <p:extLst>
      <p:ext uri="{BB962C8B-B14F-4D97-AF65-F5344CB8AC3E}">
        <p14:creationId xmlns:p14="http://schemas.microsoft.com/office/powerpoint/2010/main" val="291237972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great</a:t>
            </a:r>
          </a:p>
        </p:txBody>
      </p:sp>
    </p:spTree>
    <p:extLst>
      <p:ext uri="{BB962C8B-B14F-4D97-AF65-F5344CB8AC3E}">
        <p14:creationId xmlns:p14="http://schemas.microsoft.com/office/powerpoint/2010/main" val="238396041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steak</a:t>
            </a:r>
          </a:p>
        </p:txBody>
      </p:sp>
    </p:spTree>
    <p:extLst>
      <p:ext uri="{BB962C8B-B14F-4D97-AF65-F5344CB8AC3E}">
        <p14:creationId xmlns:p14="http://schemas.microsoft.com/office/powerpoint/2010/main" val="209166767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642150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378" y="1651590"/>
            <a:ext cx="92888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straight</a:t>
            </a:r>
          </a:p>
        </p:txBody>
      </p:sp>
    </p:spTree>
    <p:extLst>
      <p:ext uri="{BB962C8B-B14F-4D97-AF65-F5344CB8AC3E}">
        <p14:creationId xmlns:p14="http://schemas.microsoft.com/office/powerpoint/2010/main" val="170348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55967780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talk</a:t>
            </a:r>
          </a:p>
        </p:txBody>
      </p:sp>
    </p:spTree>
    <p:extLst>
      <p:ext uri="{BB962C8B-B14F-4D97-AF65-F5344CB8AC3E}">
        <p14:creationId xmlns:p14="http://schemas.microsoft.com/office/powerpoint/2010/main" val="130872040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277276397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ocean</a:t>
            </a:r>
          </a:p>
        </p:txBody>
      </p:sp>
    </p:spTree>
    <p:extLst>
      <p:ext uri="{BB962C8B-B14F-4D97-AF65-F5344CB8AC3E}">
        <p14:creationId xmlns:p14="http://schemas.microsoft.com/office/powerpoint/2010/main" val="15981859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island</a:t>
            </a:r>
          </a:p>
        </p:txBody>
      </p:sp>
    </p:spTree>
    <p:extLst>
      <p:ext uri="{BB962C8B-B14F-4D97-AF65-F5344CB8AC3E}">
        <p14:creationId xmlns:p14="http://schemas.microsoft.com/office/powerpoint/2010/main" val="341970900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0035" y="1459230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147696418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lose</a:t>
            </a:r>
          </a:p>
        </p:txBody>
      </p:sp>
    </p:spTree>
    <p:extLst>
      <p:ext uri="{BB962C8B-B14F-4D97-AF65-F5344CB8AC3E}">
        <p14:creationId xmlns:p14="http://schemas.microsoft.com/office/powerpoint/2010/main" val="33538022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bear</a:t>
            </a:r>
          </a:p>
        </p:txBody>
      </p:sp>
    </p:spTree>
    <p:extLst>
      <p:ext uri="{BB962C8B-B14F-4D97-AF65-F5344CB8AC3E}">
        <p14:creationId xmlns:p14="http://schemas.microsoft.com/office/powerpoint/2010/main" val="4690508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pear</a:t>
            </a:r>
          </a:p>
        </p:txBody>
      </p:sp>
    </p:spTree>
    <p:extLst>
      <p:ext uri="{BB962C8B-B14F-4D97-AF65-F5344CB8AC3E}">
        <p14:creationId xmlns:p14="http://schemas.microsoft.com/office/powerpoint/2010/main" val="170525722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tear</a:t>
            </a:r>
          </a:p>
        </p:txBody>
      </p:sp>
    </p:spTree>
    <p:extLst>
      <p:ext uri="{BB962C8B-B14F-4D97-AF65-F5344CB8AC3E}">
        <p14:creationId xmlns:p14="http://schemas.microsoft.com/office/powerpoint/2010/main" val="8739086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wear</a:t>
            </a:r>
          </a:p>
        </p:txBody>
      </p:sp>
    </p:spTree>
    <p:extLst>
      <p:ext uri="{BB962C8B-B14F-4D97-AF65-F5344CB8AC3E}">
        <p14:creationId xmlns:p14="http://schemas.microsoft.com/office/powerpoint/2010/main" val="152886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does</a:t>
            </a:r>
          </a:p>
        </p:txBody>
      </p:sp>
    </p:spTree>
    <p:extLst>
      <p:ext uri="{BB962C8B-B14F-4D97-AF65-F5344CB8AC3E}">
        <p14:creationId xmlns:p14="http://schemas.microsoft.com/office/powerpoint/2010/main" val="415588257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shoe</a:t>
            </a:r>
          </a:p>
        </p:txBody>
      </p:sp>
    </p:spTree>
    <p:extLst>
      <p:ext uri="{BB962C8B-B14F-4D97-AF65-F5344CB8AC3E}">
        <p14:creationId xmlns:p14="http://schemas.microsoft.com/office/powerpoint/2010/main" val="424337107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sugar</a:t>
            </a:r>
          </a:p>
        </p:txBody>
      </p:sp>
    </p:spTree>
    <p:extLst>
      <p:ext uri="{BB962C8B-B14F-4D97-AF65-F5344CB8AC3E}">
        <p14:creationId xmlns:p14="http://schemas.microsoft.com/office/powerpoint/2010/main" val="126086262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wore</a:t>
            </a:r>
          </a:p>
        </p:txBody>
      </p:sp>
    </p:spTree>
    <p:extLst>
      <p:ext uri="{BB962C8B-B14F-4D97-AF65-F5344CB8AC3E}">
        <p14:creationId xmlns:p14="http://schemas.microsoft.com/office/powerpoint/2010/main" val="401104503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worn</a:t>
            </a:r>
          </a:p>
        </p:txBody>
      </p:sp>
    </p:spTree>
    <p:extLst>
      <p:ext uri="{BB962C8B-B14F-4D97-AF65-F5344CB8AC3E}">
        <p14:creationId xmlns:p14="http://schemas.microsoft.com/office/powerpoint/2010/main" val="253004126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swore</a:t>
            </a:r>
          </a:p>
        </p:txBody>
      </p:sp>
    </p:spTree>
    <p:extLst>
      <p:ext uri="{BB962C8B-B14F-4D97-AF65-F5344CB8AC3E}">
        <p14:creationId xmlns:p14="http://schemas.microsoft.com/office/powerpoint/2010/main" val="57137885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sworn</a:t>
            </a:r>
          </a:p>
        </p:txBody>
      </p:sp>
    </p:spTree>
    <p:extLst>
      <p:ext uri="{BB962C8B-B14F-4D97-AF65-F5344CB8AC3E}">
        <p14:creationId xmlns:p14="http://schemas.microsoft.com/office/powerpoint/2010/main" val="241674854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4111" y="1446029"/>
            <a:ext cx="93431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honest</a:t>
            </a:r>
          </a:p>
        </p:txBody>
      </p:sp>
    </p:spTree>
    <p:extLst>
      <p:ext uri="{BB962C8B-B14F-4D97-AF65-F5344CB8AC3E}">
        <p14:creationId xmlns:p14="http://schemas.microsoft.com/office/powerpoint/2010/main" val="20046777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err="1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honour</a:t>
            </a:r>
            <a:endParaRPr lang="en-US" sz="20000" dirty="0">
              <a:solidFill>
                <a:srgbClr val="FF0000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4712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usual</a:t>
            </a:r>
          </a:p>
        </p:txBody>
      </p:sp>
    </p:spTree>
    <p:extLst>
      <p:ext uri="{BB962C8B-B14F-4D97-AF65-F5344CB8AC3E}">
        <p14:creationId xmlns:p14="http://schemas.microsoft.com/office/powerpoint/2010/main" val="2834875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762" y="1672366"/>
            <a:ext cx="973247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63695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73971808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blood</a:t>
            </a:r>
          </a:p>
        </p:txBody>
      </p:sp>
    </p:spTree>
    <p:extLst>
      <p:ext uri="{BB962C8B-B14F-4D97-AF65-F5344CB8AC3E}">
        <p14:creationId xmlns:p14="http://schemas.microsoft.com/office/powerpoint/2010/main" val="85449951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flood</a:t>
            </a:r>
          </a:p>
        </p:txBody>
      </p:sp>
    </p:spTree>
    <p:extLst>
      <p:ext uri="{BB962C8B-B14F-4D97-AF65-F5344CB8AC3E}">
        <p14:creationId xmlns:p14="http://schemas.microsoft.com/office/powerpoint/2010/main" val="68995833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truth</a:t>
            </a:r>
          </a:p>
        </p:txBody>
      </p:sp>
    </p:spTree>
    <p:extLst>
      <p:ext uri="{BB962C8B-B14F-4D97-AF65-F5344CB8AC3E}">
        <p14:creationId xmlns:p14="http://schemas.microsoft.com/office/powerpoint/2010/main" val="414618457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doubt</a:t>
            </a:r>
          </a:p>
        </p:txBody>
      </p:sp>
    </p:spTree>
    <p:extLst>
      <p:ext uri="{BB962C8B-B14F-4D97-AF65-F5344CB8AC3E}">
        <p14:creationId xmlns:p14="http://schemas.microsoft.com/office/powerpoint/2010/main" val="31211305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230427787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guess</a:t>
            </a:r>
          </a:p>
        </p:txBody>
      </p:sp>
    </p:spTree>
    <p:extLst>
      <p:ext uri="{BB962C8B-B14F-4D97-AF65-F5344CB8AC3E}">
        <p14:creationId xmlns:p14="http://schemas.microsoft.com/office/powerpoint/2010/main" val="167474457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guest</a:t>
            </a:r>
          </a:p>
        </p:txBody>
      </p:sp>
    </p:spTree>
    <p:extLst>
      <p:ext uri="{BB962C8B-B14F-4D97-AF65-F5344CB8AC3E}">
        <p14:creationId xmlns:p14="http://schemas.microsoft.com/office/powerpoint/2010/main" val="158972044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guy</a:t>
            </a:r>
          </a:p>
        </p:txBody>
      </p:sp>
    </p:spTree>
    <p:extLst>
      <p:ext uri="{BB962C8B-B14F-4D97-AF65-F5344CB8AC3E}">
        <p14:creationId xmlns:p14="http://schemas.microsoft.com/office/powerpoint/2010/main" val="186330264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guide</a:t>
            </a:r>
          </a:p>
        </p:txBody>
      </p:sp>
    </p:spTree>
    <p:extLst>
      <p:ext uri="{BB962C8B-B14F-4D97-AF65-F5344CB8AC3E}">
        <p14:creationId xmlns:p14="http://schemas.microsoft.com/office/powerpoint/2010/main" val="336352222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guard</a:t>
            </a:r>
          </a:p>
        </p:txBody>
      </p:sp>
    </p:spTree>
    <p:extLst>
      <p:ext uri="{BB962C8B-B14F-4D97-AF65-F5344CB8AC3E}">
        <p14:creationId xmlns:p14="http://schemas.microsoft.com/office/powerpoint/2010/main" val="1525174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840924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calf</a:t>
            </a:r>
          </a:p>
        </p:txBody>
      </p:sp>
    </p:spTree>
    <p:extLst>
      <p:ext uri="{BB962C8B-B14F-4D97-AF65-F5344CB8AC3E}">
        <p14:creationId xmlns:p14="http://schemas.microsoft.com/office/powerpoint/2010/main" val="412713972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wolf</a:t>
            </a:r>
          </a:p>
        </p:txBody>
      </p:sp>
    </p:spTree>
    <p:extLst>
      <p:ext uri="{BB962C8B-B14F-4D97-AF65-F5344CB8AC3E}">
        <p14:creationId xmlns:p14="http://schemas.microsoft.com/office/powerpoint/2010/main" val="27791484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rough</a:t>
            </a:r>
          </a:p>
        </p:txBody>
      </p:sp>
    </p:spTree>
    <p:extLst>
      <p:ext uri="{BB962C8B-B14F-4D97-AF65-F5344CB8AC3E}">
        <p14:creationId xmlns:p14="http://schemas.microsoft.com/office/powerpoint/2010/main" val="29319087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tough</a:t>
            </a:r>
          </a:p>
        </p:txBody>
      </p:sp>
    </p:spTree>
    <p:extLst>
      <p:ext uri="{BB962C8B-B14F-4D97-AF65-F5344CB8AC3E}">
        <p14:creationId xmlns:p14="http://schemas.microsoft.com/office/powerpoint/2010/main" val="407423732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cough</a:t>
            </a:r>
          </a:p>
        </p:txBody>
      </p:sp>
    </p:spTree>
    <p:extLst>
      <p:ext uri="{BB962C8B-B14F-4D97-AF65-F5344CB8AC3E}">
        <p14:creationId xmlns:p14="http://schemas.microsoft.com/office/powerpoint/2010/main" val="238943305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438" y="1459230"/>
            <a:ext cx="102575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174928658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height</a:t>
            </a:r>
          </a:p>
        </p:txBody>
      </p:sp>
    </p:spTree>
    <p:extLst>
      <p:ext uri="{BB962C8B-B14F-4D97-AF65-F5344CB8AC3E}">
        <p14:creationId xmlns:p14="http://schemas.microsoft.com/office/powerpoint/2010/main" val="105557395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591" y="1728534"/>
            <a:ext cx="93612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journey</a:t>
            </a:r>
          </a:p>
        </p:txBody>
      </p:sp>
    </p:spTree>
    <p:extLst>
      <p:ext uri="{BB962C8B-B14F-4D97-AF65-F5344CB8AC3E}">
        <p14:creationId xmlns:p14="http://schemas.microsoft.com/office/powerpoint/2010/main" val="26164439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route</a:t>
            </a:r>
          </a:p>
        </p:txBody>
      </p:sp>
    </p:spTree>
    <p:extLst>
      <p:ext uri="{BB962C8B-B14F-4D97-AF65-F5344CB8AC3E}">
        <p14:creationId xmlns:p14="http://schemas.microsoft.com/office/powerpoint/2010/main" val="314128967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720" y="1728534"/>
            <a:ext cx="98320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82088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gone</a:t>
            </a:r>
          </a:p>
        </p:txBody>
      </p:sp>
    </p:spTree>
    <p:extLst>
      <p:ext uri="{BB962C8B-B14F-4D97-AF65-F5344CB8AC3E}">
        <p14:creationId xmlns:p14="http://schemas.microsoft.com/office/powerpoint/2010/main" val="281080764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sign</a:t>
            </a:r>
          </a:p>
        </p:txBody>
      </p:sp>
    </p:spTree>
    <p:extLst>
      <p:ext uri="{BB962C8B-B14F-4D97-AF65-F5344CB8AC3E}">
        <p14:creationId xmlns:p14="http://schemas.microsoft.com/office/powerpoint/2010/main" val="387415053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721" y="1459230"/>
            <a:ext cx="981395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foreign</a:t>
            </a:r>
          </a:p>
        </p:txBody>
      </p:sp>
    </p:spTree>
    <p:extLst>
      <p:ext uri="{BB962C8B-B14F-4D97-AF65-F5344CB8AC3E}">
        <p14:creationId xmlns:p14="http://schemas.microsoft.com/office/powerpoint/2010/main" val="4079783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223274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2097510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24723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99198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3243999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019332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310806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426697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3774277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says</a:t>
            </a:r>
          </a:p>
        </p:txBody>
      </p:sp>
    </p:spTree>
    <p:extLst>
      <p:ext uri="{BB962C8B-B14F-4D97-AF65-F5344CB8AC3E}">
        <p14:creationId xmlns:p14="http://schemas.microsoft.com/office/powerpoint/2010/main" val="3628614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145339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618203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3324964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253092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3404341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1892210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3291054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467186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also</a:t>
            </a:r>
          </a:p>
        </p:txBody>
      </p:sp>
    </p:spTree>
    <p:extLst>
      <p:ext uri="{BB962C8B-B14F-4D97-AF65-F5344CB8AC3E}">
        <p14:creationId xmlns:p14="http://schemas.microsoft.com/office/powerpoint/2010/main" val="3276780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24843240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whom</a:t>
            </a:r>
          </a:p>
        </p:txBody>
      </p:sp>
    </p:spTree>
    <p:extLst>
      <p:ext uri="{BB962C8B-B14F-4D97-AF65-F5344CB8AC3E}">
        <p14:creationId xmlns:p14="http://schemas.microsoft.com/office/powerpoint/2010/main" val="39603981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whose</a:t>
            </a:r>
          </a:p>
        </p:txBody>
      </p:sp>
    </p:spTree>
    <p:extLst>
      <p:ext uri="{BB962C8B-B14F-4D97-AF65-F5344CB8AC3E}">
        <p14:creationId xmlns:p14="http://schemas.microsoft.com/office/powerpoint/2010/main" val="1309639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whole</a:t>
            </a:r>
          </a:p>
        </p:txBody>
      </p:sp>
    </p:spTree>
    <p:extLst>
      <p:ext uri="{BB962C8B-B14F-4D97-AF65-F5344CB8AC3E}">
        <p14:creationId xmlns:p14="http://schemas.microsoft.com/office/powerpoint/2010/main" val="1812429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1600182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88440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831920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325" y="1382655"/>
            <a:ext cx="905346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always</a:t>
            </a:r>
          </a:p>
        </p:txBody>
      </p:sp>
    </p:spTree>
    <p:extLst>
      <p:ext uri="{BB962C8B-B14F-4D97-AF65-F5344CB8AC3E}">
        <p14:creationId xmlns:p14="http://schemas.microsoft.com/office/powerpoint/2010/main" val="5100695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58890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2404436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484" y="1446029"/>
            <a:ext cx="902630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should</a:t>
            </a:r>
          </a:p>
        </p:txBody>
      </p:sp>
    </p:spTree>
    <p:extLst>
      <p:ext uri="{BB962C8B-B14F-4D97-AF65-F5344CB8AC3E}">
        <p14:creationId xmlns:p14="http://schemas.microsoft.com/office/powerpoint/2010/main" val="32254323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32262382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3398303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sure</a:t>
            </a:r>
          </a:p>
        </p:txBody>
      </p:sp>
    </p:spTree>
    <p:extLst>
      <p:ext uri="{BB962C8B-B14F-4D97-AF65-F5344CB8AC3E}">
        <p14:creationId xmlns:p14="http://schemas.microsoft.com/office/powerpoint/2010/main" val="271498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very</a:t>
            </a:r>
          </a:p>
        </p:txBody>
      </p:sp>
    </p:spTree>
    <p:extLst>
      <p:ext uri="{BB962C8B-B14F-4D97-AF65-F5344CB8AC3E}">
        <p14:creationId xmlns:p14="http://schemas.microsoft.com/office/powerpoint/2010/main" val="25804205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owe</a:t>
            </a:r>
          </a:p>
        </p:txBody>
      </p:sp>
    </p:spTree>
    <p:extLst>
      <p:ext uri="{BB962C8B-B14F-4D97-AF65-F5344CB8AC3E}">
        <p14:creationId xmlns:p14="http://schemas.microsoft.com/office/powerpoint/2010/main" val="310384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own</a:t>
            </a:r>
          </a:p>
        </p:txBody>
      </p:sp>
    </p:spTree>
    <p:extLst>
      <p:ext uri="{BB962C8B-B14F-4D97-AF65-F5344CB8AC3E}">
        <p14:creationId xmlns:p14="http://schemas.microsoft.com/office/powerpoint/2010/main" val="299374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979785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2878472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23625235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such</a:t>
            </a:r>
          </a:p>
        </p:txBody>
      </p:sp>
    </p:spTree>
    <p:extLst>
      <p:ext uri="{BB962C8B-B14F-4D97-AF65-F5344CB8AC3E}">
        <p14:creationId xmlns:p14="http://schemas.microsoft.com/office/powerpoint/2010/main" val="26028738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much</a:t>
            </a:r>
          </a:p>
        </p:txBody>
      </p:sp>
    </p:spTree>
    <p:extLst>
      <p:ext uri="{BB962C8B-B14F-4D97-AF65-F5344CB8AC3E}">
        <p14:creationId xmlns:p14="http://schemas.microsoft.com/office/powerpoint/2010/main" val="4403461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rich</a:t>
            </a:r>
          </a:p>
        </p:txBody>
      </p:sp>
    </p:spTree>
    <p:extLst>
      <p:ext uri="{BB962C8B-B14F-4D97-AF65-F5344CB8AC3E}">
        <p14:creationId xmlns:p14="http://schemas.microsoft.com/office/powerpoint/2010/main" val="1918759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6915391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father</a:t>
            </a:r>
          </a:p>
        </p:txBody>
      </p:sp>
    </p:spTree>
    <p:extLst>
      <p:ext uri="{BB962C8B-B14F-4D97-AF65-F5344CB8AC3E}">
        <p14:creationId xmlns:p14="http://schemas.microsoft.com/office/powerpoint/2010/main" val="22912228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aunt</a:t>
            </a:r>
          </a:p>
        </p:txBody>
      </p:sp>
    </p:spTree>
    <p:extLst>
      <p:ext uri="{BB962C8B-B14F-4D97-AF65-F5344CB8AC3E}">
        <p14:creationId xmlns:p14="http://schemas.microsoft.com/office/powerpoint/2010/main" val="27539357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545" y="1382655"/>
            <a:ext cx="1002218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woman</a:t>
            </a:r>
          </a:p>
        </p:txBody>
      </p:sp>
    </p:spTree>
    <p:extLst>
      <p:ext uri="{BB962C8B-B14F-4D97-AF65-F5344CB8AC3E}">
        <p14:creationId xmlns:p14="http://schemas.microsoft.com/office/powerpoint/2010/main" val="33237559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917" y="1479717"/>
            <a:ext cx="103118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women</a:t>
            </a:r>
          </a:p>
        </p:txBody>
      </p:sp>
    </p:spTree>
    <p:extLst>
      <p:ext uri="{BB962C8B-B14F-4D97-AF65-F5344CB8AC3E}">
        <p14:creationId xmlns:p14="http://schemas.microsoft.com/office/powerpoint/2010/main" val="757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41336358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buy</a:t>
            </a:r>
          </a:p>
        </p:txBody>
      </p:sp>
    </p:spTree>
    <p:extLst>
      <p:ext uri="{BB962C8B-B14F-4D97-AF65-F5344CB8AC3E}">
        <p14:creationId xmlns:p14="http://schemas.microsoft.com/office/powerpoint/2010/main" val="28658478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1154280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35928141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half</a:t>
            </a:r>
          </a:p>
        </p:txBody>
      </p:sp>
    </p:spTree>
    <p:extLst>
      <p:ext uri="{BB962C8B-B14F-4D97-AF65-F5344CB8AC3E}">
        <p14:creationId xmlns:p14="http://schemas.microsoft.com/office/powerpoint/2010/main" val="38230290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pint</a:t>
            </a:r>
          </a:p>
        </p:txBody>
      </p:sp>
    </p:spTree>
    <p:extLst>
      <p:ext uri="{BB962C8B-B14F-4D97-AF65-F5344CB8AC3E}">
        <p14:creationId xmlns:p14="http://schemas.microsoft.com/office/powerpoint/2010/main" val="40511160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32299756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triple</a:t>
            </a:r>
          </a:p>
        </p:txBody>
      </p:sp>
    </p:spTree>
    <p:extLst>
      <p:ext uri="{BB962C8B-B14F-4D97-AF65-F5344CB8AC3E}">
        <p14:creationId xmlns:p14="http://schemas.microsoft.com/office/powerpoint/2010/main" val="21210646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870867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move</a:t>
            </a:r>
          </a:p>
        </p:txBody>
      </p:sp>
    </p:spTree>
    <p:extLst>
      <p:ext uri="{BB962C8B-B14F-4D97-AF65-F5344CB8AC3E}">
        <p14:creationId xmlns:p14="http://schemas.microsoft.com/office/powerpoint/2010/main" val="12938399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prove</a:t>
            </a:r>
          </a:p>
        </p:txBody>
      </p:sp>
    </p:spTree>
    <p:extLst>
      <p:ext uri="{BB962C8B-B14F-4D97-AF65-F5344CB8AC3E}">
        <p14:creationId xmlns:p14="http://schemas.microsoft.com/office/powerpoint/2010/main" val="135657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17345651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29700379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880" y="1364548"/>
            <a:ext cx="960572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against</a:t>
            </a:r>
          </a:p>
        </p:txBody>
      </p:sp>
    </p:spTree>
    <p:extLst>
      <p:ext uri="{BB962C8B-B14F-4D97-AF65-F5344CB8AC3E}">
        <p14:creationId xmlns:p14="http://schemas.microsoft.com/office/powerpoint/2010/main" val="10479232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often</a:t>
            </a:r>
          </a:p>
        </p:txBody>
      </p:sp>
    </p:spTree>
    <p:extLst>
      <p:ext uri="{BB962C8B-B14F-4D97-AF65-F5344CB8AC3E}">
        <p14:creationId xmlns:p14="http://schemas.microsoft.com/office/powerpoint/2010/main" val="2185603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6581942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3939367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8905246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pull</a:t>
            </a:r>
          </a:p>
        </p:txBody>
      </p:sp>
    </p:spTree>
    <p:extLst>
      <p:ext uri="{BB962C8B-B14F-4D97-AF65-F5344CB8AC3E}">
        <p14:creationId xmlns:p14="http://schemas.microsoft.com/office/powerpoint/2010/main" val="17491951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bull</a:t>
            </a:r>
          </a:p>
        </p:txBody>
      </p:sp>
    </p:spTree>
    <p:extLst>
      <p:ext uri="{BB962C8B-B14F-4D97-AF65-F5344CB8AC3E}">
        <p14:creationId xmlns:p14="http://schemas.microsoft.com/office/powerpoint/2010/main" val="39074120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bush</a:t>
            </a:r>
          </a:p>
        </p:txBody>
      </p:sp>
    </p:spTree>
    <p:extLst>
      <p:ext uri="{BB962C8B-B14F-4D97-AF65-F5344CB8AC3E}">
        <p14:creationId xmlns:p14="http://schemas.microsoft.com/office/powerpoint/2010/main" val="36068498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door</a:t>
            </a:r>
          </a:p>
        </p:txBody>
      </p:sp>
    </p:spTree>
    <p:extLst>
      <p:ext uri="{BB962C8B-B14F-4D97-AF65-F5344CB8AC3E}">
        <p14:creationId xmlns:p14="http://schemas.microsoft.com/office/powerpoint/2010/main" val="267787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292473043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floor</a:t>
            </a:r>
          </a:p>
        </p:txBody>
      </p:sp>
    </p:spTree>
    <p:extLst>
      <p:ext uri="{BB962C8B-B14F-4D97-AF65-F5344CB8AC3E}">
        <p14:creationId xmlns:p14="http://schemas.microsoft.com/office/powerpoint/2010/main" val="3600759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friend</a:t>
            </a:r>
          </a:p>
        </p:txBody>
      </p:sp>
    </p:spTree>
    <p:extLst>
      <p:ext uri="{BB962C8B-B14F-4D97-AF65-F5344CB8AC3E}">
        <p14:creationId xmlns:p14="http://schemas.microsoft.com/office/powerpoint/2010/main" val="26292532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6951" y="1328334"/>
            <a:ext cx="9144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1569240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pupil</a:t>
            </a:r>
          </a:p>
        </p:txBody>
      </p:sp>
    </p:spTree>
    <p:extLst>
      <p:ext uri="{BB962C8B-B14F-4D97-AF65-F5344CB8AC3E}">
        <p14:creationId xmlns:p14="http://schemas.microsoft.com/office/powerpoint/2010/main" val="1685484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0099396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pretty</a:t>
            </a:r>
          </a:p>
        </p:txBody>
      </p:sp>
    </p:spTree>
    <p:extLst>
      <p:ext uri="{BB962C8B-B14F-4D97-AF65-F5344CB8AC3E}">
        <p14:creationId xmlns:p14="http://schemas.microsoft.com/office/powerpoint/2010/main" val="13510146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laugh</a:t>
            </a:r>
          </a:p>
        </p:txBody>
      </p:sp>
    </p:spTree>
    <p:extLst>
      <p:ext uri="{BB962C8B-B14F-4D97-AF65-F5344CB8AC3E}">
        <p14:creationId xmlns:p14="http://schemas.microsoft.com/office/powerpoint/2010/main" val="16752533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523" y="2228671"/>
            <a:ext cx="921642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910062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3698" y="2125039"/>
            <a:ext cx="956222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February</a:t>
            </a:r>
          </a:p>
        </p:txBody>
      </p:sp>
    </p:spTree>
    <p:extLst>
      <p:ext uri="{BB962C8B-B14F-4D97-AF65-F5344CB8AC3E}">
        <p14:creationId xmlns:p14="http://schemas.microsoft.com/office/powerpoint/2010/main" val="38914141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628" y="1479717"/>
            <a:ext cx="95332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minute</a:t>
            </a:r>
          </a:p>
        </p:txBody>
      </p:sp>
    </p:spTree>
    <p:extLst>
      <p:ext uri="{BB962C8B-B14F-4D97-AF65-F5344CB8AC3E}">
        <p14:creationId xmlns:p14="http://schemas.microsoft.com/office/powerpoint/2010/main" val="302175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85234375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hour</a:t>
            </a:r>
          </a:p>
        </p:txBody>
      </p:sp>
    </p:spTree>
    <p:extLst>
      <p:ext uri="{BB962C8B-B14F-4D97-AF65-F5344CB8AC3E}">
        <p14:creationId xmlns:p14="http://schemas.microsoft.com/office/powerpoint/2010/main" val="11202763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1243" y="1708580"/>
            <a:ext cx="9569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although</a:t>
            </a:r>
          </a:p>
        </p:txBody>
      </p:sp>
    </p:spTree>
    <p:extLst>
      <p:ext uri="{BB962C8B-B14F-4D97-AF65-F5344CB8AC3E}">
        <p14:creationId xmlns:p14="http://schemas.microsoft.com/office/powerpoint/2010/main" val="28772451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190" y="1443504"/>
            <a:ext cx="95876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though</a:t>
            </a:r>
          </a:p>
        </p:txBody>
      </p:sp>
    </p:spTree>
    <p:extLst>
      <p:ext uri="{BB962C8B-B14F-4D97-AF65-F5344CB8AC3E}">
        <p14:creationId xmlns:p14="http://schemas.microsoft.com/office/powerpoint/2010/main" val="221825912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202" y="1726686"/>
            <a:ext cx="99225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thorough</a:t>
            </a:r>
          </a:p>
        </p:txBody>
      </p:sp>
    </p:spTree>
    <p:extLst>
      <p:ext uri="{BB962C8B-B14F-4D97-AF65-F5344CB8AC3E}">
        <p14:creationId xmlns:p14="http://schemas.microsoft.com/office/powerpoint/2010/main" val="27907381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touch</a:t>
            </a:r>
          </a:p>
        </p:txBody>
      </p:sp>
    </p:spTree>
    <p:extLst>
      <p:ext uri="{BB962C8B-B14F-4D97-AF65-F5344CB8AC3E}">
        <p14:creationId xmlns:p14="http://schemas.microsoft.com/office/powerpoint/2010/main" val="15447278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415" y="1461610"/>
            <a:ext cx="969626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clothes</a:t>
            </a:r>
          </a:p>
        </p:txBody>
      </p:sp>
    </p:spTree>
    <p:extLst>
      <p:ext uri="{BB962C8B-B14F-4D97-AF65-F5344CB8AC3E}">
        <p14:creationId xmlns:p14="http://schemas.microsoft.com/office/powerpoint/2010/main" val="238365541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sew</a:t>
            </a:r>
          </a:p>
        </p:txBody>
      </p:sp>
    </p:spTree>
    <p:extLst>
      <p:ext uri="{BB962C8B-B14F-4D97-AF65-F5344CB8AC3E}">
        <p14:creationId xmlns:p14="http://schemas.microsoft.com/office/powerpoint/2010/main" val="244464035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6539" y="1337387"/>
            <a:ext cx="93884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among</a:t>
            </a:r>
          </a:p>
        </p:txBody>
      </p:sp>
    </p:spTree>
    <p:extLst>
      <p:ext uri="{BB962C8B-B14F-4D97-AF65-F5344CB8AC3E}">
        <p14:creationId xmlns:p14="http://schemas.microsoft.com/office/powerpoint/2010/main" val="29206113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iron</a:t>
            </a:r>
          </a:p>
        </p:txBody>
      </p:sp>
    </p:spTree>
    <p:extLst>
      <p:ext uri="{BB962C8B-B14F-4D97-AF65-F5344CB8AC3E}">
        <p14:creationId xmlns:p14="http://schemas.microsoft.com/office/powerpoint/2010/main" val="225052409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501" y="1446029"/>
            <a:ext cx="8627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>
                <a:solidFill>
                  <a:srgbClr val="FF0000"/>
                </a:solidFill>
                <a:latin typeface="Chalkboard" charset="0"/>
                <a:ea typeface="Chalkboard" charset="0"/>
                <a:cs typeface="Chalkboard" charset="0"/>
              </a:rPr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23966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</TotalTime>
  <Words>167</Words>
  <Application>Microsoft Macintosh PowerPoint</Application>
  <PresentationFormat>Widescreen</PresentationFormat>
  <Paragraphs>162</Paragraphs>
  <Slides>161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161</vt:i4>
      </vt:variant>
    </vt:vector>
  </HeadingPairs>
  <TitlesOfParts>
    <vt:vector size="167" baseType="lpstr">
      <vt:lpstr>Arial</vt:lpstr>
      <vt:lpstr>Calibri</vt:lpstr>
      <vt:lpstr>Century Gothic</vt:lpstr>
      <vt:lpstr>Chalkboard</vt:lpstr>
      <vt:lpstr>Wingdings 3</vt:lpstr>
      <vt:lpstr>Ion Boardroom</vt:lpstr>
      <vt:lpstr>Red Word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sh</dc:title>
  <dc:creator>Brittany Bernard</dc:creator>
  <cp:lastModifiedBy>Tara Cooper</cp:lastModifiedBy>
  <cp:revision>20</cp:revision>
  <dcterms:created xsi:type="dcterms:W3CDTF">2017-09-07T17:34:27Z</dcterms:created>
  <dcterms:modified xsi:type="dcterms:W3CDTF">2022-02-02T16:58:08Z</dcterms:modified>
</cp:coreProperties>
</file>